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92" r:id="rId4"/>
    <p:sldId id="293" r:id="rId5"/>
    <p:sldId id="272" r:id="rId6"/>
    <p:sldId id="261" r:id="rId7"/>
    <p:sldId id="268" r:id="rId8"/>
    <p:sldId id="278" r:id="rId9"/>
    <p:sldId id="298" r:id="rId10"/>
    <p:sldId id="297" r:id="rId11"/>
    <p:sldId id="291" r:id="rId12"/>
    <p:sldId id="266" r:id="rId13"/>
    <p:sldId id="277" r:id="rId14"/>
    <p:sldId id="267" r:id="rId15"/>
    <p:sldId id="296" r:id="rId16"/>
    <p:sldId id="274" r:id="rId17"/>
    <p:sldId id="276" r:id="rId18"/>
    <p:sldId id="263" r:id="rId19"/>
    <p:sldId id="289" r:id="rId20"/>
    <p:sldId id="26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72" autoAdjust="0"/>
    <p:restoredTop sz="94660"/>
  </p:normalViewPr>
  <p:slideViewPr>
    <p:cSldViewPr>
      <p:cViewPr varScale="1">
        <p:scale>
          <a:sx n="82" d="100"/>
          <a:sy n="82" d="100"/>
        </p:scale>
        <p:origin x="1690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C59AB-5B1C-4B79-B777-2A2D747FA855}" type="datetimeFigureOut">
              <a:rPr lang="en-US" smtClean="0"/>
              <a:pPr/>
              <a:t>6/6/2024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CC779-208B-405D-BBA6-A08BFEA17AC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13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71E46-EEA8-4F5C-B9B2-A3A84F4416A1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D892-014C-406C-B0CF-ACCDFA52E933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8672A-3D52-422E-86EF-E3D8166E9D4B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36F1A-DC77-493A-83D7-F625A8AC06DF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4BE53-E68C-4050-AA0B-16D142FF455A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87582-D612-4A0C-950D-09EB1911E38D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929BA-9217-43B4-A4E4-48BDD7690996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D1004-9E73-42F3-897C-1C5BBFC5121E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FA3C-AEBA-47CC-B280-81335A24998F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70E3-5679-474E-B661-9653C3F8E58C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DF7CD86F-36F1-4D46-8389-31DD6E33F4D3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4AF06E0C-B260-46CE-BB66-CD405298A496}" type="datetime1">
              <a:rPr lang="en-US" smtClean="0"/>
              <a:pPr/>
              <a:t>6/6/2024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5F92B1DF-6A95-4420-9B17-6327AC7511E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8.0/tutorial.html" TargetMode="External"/><Relationship Id="rId2" Type="http://schemas.openxmlformats.org/officeDocument/2006/relationships/hyperlink" Target="https://cancer.net/navigating-cancer-care/managing-your-care/mobile-application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android.com/reference/androidx/class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8600" y="609600"/>
            <a:ext cx="9753600" cy="2301240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sz="5100" cap="none" dirty="0">
                <a:solidFill>
                  <a:schemeClr val="bg2">
                    <a:lumMod val="10000"/>
                  </a:schemeClr>
                </a:solidFill>
                <a:effectLst/>
                <a:latin typeface="Algerian" pitchFamily="82" charset="0"/>
              </a:rPr>
              <a:t>Development Of A Android </a:t>
            </a:r>
            <a:br>
              <a:rPr lang="en-US" sz="5100" cap="none" dirty="0">
                <a:solidFill>
                  <a:schemeClr val="bg2">
                    <a:lumMod val="10000"/>
                  </a:schemeClr>
                </a:solidFill>
                <a:effectLst/>
                <a:latin typeface="Algerian" pitchFamily="82" charset="0"/>
              </a:rPr>
            </a:br>
            <a:r>
              <a:rPr lang="en-US" sz="5100" cap="none" dirty="0">
                <a:solidFill>
                  <a:schemeClr val="bg2">
                    <a:lumMod val="10000"/>
                  </a:schemeClr>
                </a:solidFill>
                <a:effectLst/>
                <a:latin typeface="Algerian" pitchFamily="82" charset="0"/>
              </a:rPr>
              <a:t> Application To Help </a:t>
            </a:r>
            <a:br>
              <a:rPr lang="en-US" sz="5100" cap="none" dirty="0">
                <a:solidFill>
                  <a:schemeClr val="bg2">
                    <a:lumMod val="10000"/>
                  </a:schemeClr>
                </a:solidFill>
                <a:effectLst/>
                <a:latin typeface="Algerian" pitchFamily="82" charset="0"/>
              </a:rPr>
            </a:br>
            <a:r>
              <a:rPr lang="en-US" sz="5100" cap="none" dirty="0">
                <a:solidFill>
                  <a:schemeClr val="bg2">
                    <a:lumMod val="10000"/>
                  </a:schemeClr>
                </a:solidFill>
                <a:effectLst/>
                <a:latin typeface="Algerian" pitchFamily="82" charset="0"/>
              </a:rPr>
              <a:t>Cancer Patients</a:t>
            </a:r>
            <a:endParaRPr lang="en-US" sz="51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186" y="108739"/>
            <a:ext cx="4343400" cy="10017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B4CEF0-12D8-40B1-B187-145A9DC370AB}"/>
              </a:ext>
            </a:extLst>
          </p:cNvPr>
          <p:cNvSpPr txBox="1"/>
          <p:nvPr/>
        </p:nvSpPr>
        <p:spPr>
          <a:xfrm>
            <a:off x="381000" y="4462972"/>
            <a:ext cx="4038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Submitted By –</a:t>
            </a:r>
          </a:p>
          <a:p>
            <a:endParaRPr lang="en-US" dirty="0"/>
          </a:p>
          <a:p>
            <a:r>
              <a:rPr lang="en-US" dirty="0"/>
              <a:t>Akshat Maurya  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(2004310100013)  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dirty="0"/>
              <a:t>Krishna Kumar 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(2004310100041) 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dirty="0" err="1"/>
              <a:t>Sachin</a:t>
            </a:r>
            <a:r>
              <a:rPr lang="en-US" dirty="0"/>
              <a:t> Singh 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(2004310100067) </a:t>
            </a:r>
          </a:p>
          <a:p>
            <a:r>
              <a:rPr lang="en-US" dirty="0"/>
              <a:t>Prince </a:t>
            </a:r>
            <a:r>
              <a:rPr lang="en-US" dirty="0" err="1"/>
              <a:t>kr</a:t>
            </a:r>
            <a:r>
              <a:rPr lang="en-US" dirty="0"/>
              <a:t> .Pandey 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(2004310100058) 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47F57B-9650-4B70-8CA8-C8AB5D8B99D1}"/>
              </a:ext>
            </a:extLst>
          </p:cNvPr>
          <p:cNvSpPr txBox="1"/>
          <p:nvPr/>
        </p:nvSpPr>
        <p:spPr>
          <a:xfrm>
            <a:off x="5105400" y="4442756"/>
            <a:ext cx="35052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Submitted To-</a:t>
            </a:r>
          </a:p>
          <a:p>
            <a:endParaRPr lang="en-US" dirty="0"/>
          </a:p>
          <a:p>
            <a:r>
              <a:rPr lang="en-US" dirty="0"/>
              <a:t>Ms. Neha Goyal </a:t>
            </a:r>
          </a:p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(Assistant Professor)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09808-F5EB-491F-8985-A59911687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E-R DIAGRAM :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B8FE9-3A3E-4668-8A6C-B8C1C69B2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084B7E14-E040-4493-B584-E0B5FDEBA06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33550"/>
            <a:ext cx="6167437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28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lgerian" pitchFamily="82" charset="0"/>
              </a:rPr>
              <a:t>Database Schema: </a:t>
            </a:r>
            <a:r>
              <a:rPr lang="en-US" sz="3200" dirty="0">
                <a:latin typeface="Algerian" pitchFamily="82" charset="0"/>
              </a:rPr>
              <a:t>Android</a:t>
            </a:r>
            <a:endParaRPr lang="en-US" dirty="0"/>
          </a:p>
        </p:txBody>
      </p:sp>
      <p:pic>
        <p:nvPicPr>
          <p:cNvPr id="5" name="Content Placeholder 4" descr="DB3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839" y="1600200"/>
            <a:ext cx="6450322" cy="45259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7467600" cy="914400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itchFamily="82" charset="0"/>
              </a:rPr>
              <a:t>Snapshots  : </a:t>
            </a:r>
            <a:r>
              <a:rPr lang="en-US" sz="3200" dirty="0">
                <a:latin typeface="Algerian" pitchFamily="82" charset="0"/>
              </a:rPr>
              <a:t>1. Android App 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90600" y="3886200"/>
            <a:ext cx="1219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Password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00200" y="3886200"/>
            <a:ext cx="1371600" cy="228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00200" y="3429000"/>
            <a:ext cx="1371600" cy="228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800" y="3429000"/>
            <a:ext cx="1219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Login ID</a:t>
            </a:r>
          </a:p>
        </p:txBody>
      </p:sp>
      <p:pic>
        <p:nvPicPr>
          <p:cNvPr id="18" name="Picture 17" descr="Screenshot_2019-11-03-13-06-47-724_com.example.abc.cancerpetienthelp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1" y="1524000"/>
            <a:ext cx="2971800" cy="4876800"/>
          </a:xfrm>
          <a:prstGeom prst="rect">
            <a:avLst/>
          </a:prstGeom>
        </p:spPr>
      </p:pic>
      <p:pic>
        <p:nvPicPr>
          <p:cNvPr id="19" name="Picture 18" descr="Screenshot_2019-11-03-13-07-05-648_com.example.abc.cancerpetienthelp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0" y="1371600"/>
            <a:ext cx="2895600" cy="502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574C38-B8CA-4FFB-AC70-0F88CE1A89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8" b="22314"/>
          <a:stretch/>
        </p:blipFill>
        <p:spPr>
          <a:xfrm>
            <a:off x="457200" y="1386841"/>
            <a:ext cx="3181829" cy="50901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Contd.  :</a:t>
            </a:r>
            <a:endParaRPr lang="en-US" dirty="0"/>
          </a:p>
        </p:txBody>
      </p:sp>
      <p:pic>
        <p:nvPicPr>
          <p:cNvPr id="5" name="Content Placeholder 4" descr="Screenshot_2019-11-02-23-39-08-154_com.example.abc.cancerpetienthelp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28600" y="1447800"/>
            <a:ext cx="2743200" cy="45719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 descr="Screenshot_2019-11-02-23-39-05-745_com.example.abc.cancerpetienthelp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4200" y="1447800"/>
            <a:ext cx="2819400" cy="4572000"/>
          </a:xfrm>
          <a:prstGeom prst="rect">
            <a:avLst/>
          </a:prstGeom>
        </p:spPr>
      </p:pic>
      <p:pic>
        <p:nvPicPr>
          <p:cNvPr id="8" name="Picture 7" descr="Screenshot_2019-11-02-23-39-11-227_com.example.abc.cancerpetienthelp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96000" y="1371600"/>
            <a:ext cx="2933700" cy="464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6F3434-BDBC-4E17-BCA7-36C284EEB4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r="7258" b="26226"/>
          <a:stretch/>
        </p:blipFill>
        <p:spPr>
          <a:xfrm>
            <a:off x="3065450" y="1369105"/>
            <a:ext cx="2933701" cy="46783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95E75D-FB02-44DC-A18B-7BED2C6084E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5" r="8400" b="26481"/>
          <a:stretch/>
        </p:blipFill>
        <p:spPr>
          <a:xfrm>
            <a:off x="6097166" y="1347949"/>
            <a:ext cx="2897544" cy="46609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Contd.  :</a:t>
            </a:r>
            <a:endParaRPr lang="en-US" dirty="0"/>
          </a:p>
        </p:txBody>
      </p:sp>
      <p:pic>
        <p:nvPicPr>
          <p:cNvPr id="5" name="Content Placeholder 4" descr="Sid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8400" y="1295400"/>
            <a:ext cx="2667000" cy="512338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Picture 5" descr="Lis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00400" y="1371600"/>
            <a:ext cx="2667000" cy="4949236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2400" y="1295400"/>
            <a:ext cx="2895600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EDB7-A38E-462D-B203-DD0942598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Contd.  :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DB30F0-BCC2-4DFA-B6B9-C872D0D31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403642"/>
            <a:ext cx="2819400" cy="486379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1C1FD1-1DC5-4714-9F06-0B326445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3E7670-62AB-4D39-B461-1A8BA1AF7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295400"/>
            <a:ext cx="274320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46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Contd.  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1295400"/>
            <a:ext cx="3308002" cy="52578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76800" y="1396436"/>
            <a:ext cx="3212435" cy="508056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Contd.  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274638"/>
            <a:ext cx="3086100" cy="589756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CONCLUSION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28800"/>
            <a:ext cx="8915400" cy="4525963"/>
          </a:xfrm>
        </p:spPr>
        <p:txBody>
          <a:bodyPr>
            <a:normAutofit/>
          </a:bodyPr>
          <a:lstStyle/>
          <a:p>
            <a:r>
              <a:rPr lang="en-US" dirty="0"/>
              <a:t>This health care application, helps user to know the symptoms at initial stage and can take necessary precaution against it.</a:t>
            </a:r>
          </a:p>
          <a:p>
            <a:r>
              <a:rPr lang="en-US" dirty="0"/>
              <a:t>And helps users to get the instant information and precautions about the particular symptoms. </a:t>
            </a:r>
          </a:p>
          <a:p>
            <a:r>
              <a:rPr lang="en-US" dirty="0"/>
              <a:t>Helps the doctor to keep track the precautions followed by the patients.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Synchronization between web and android application </a:t>
            </a:r>
          </a:p>
          <a:p>
            <a:r>
              <a:rPr lang="en-IN" sz="2400" dirty="0"/>
              <a:t>Providing more functionality to users</a:t>
            </a:r>
          </a:p>
          <a:p>
            <a:r>
              <a:rPr lang="en-IN" sz="2400" dirty="0"/>
              <a:t>Implementation change language facility to all other pages as well.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7467600" cy="1143000"/>
          </a:xfrm>
        </p:spPr>
        <p:txBody>
          <a:bodyPr/>
          <a:lstStyle/>
          <a:p>
            <a:r>
              <a:rPr lang="en-IN" dirty="0">
                <a:latin typeface="Algerian" pitchFamily="82" charset="0"/>
              </a:rPr>
              <a:t>Content</a:t>
            </a:r>
            <a:endParaRPr lang="en-US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7467600" cy="4800600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Introduction</a:t>
            </a:r>
          </a:p>
          <a:p>
            <a:pPr lvl="0"/>
            <a:r>
              <a:rPr lang="en-US" dirty="0"/>
              <a:t>Overview</a:t>
            </a:r>
          </a:p>
          <a:p>
            <a:pPr lvl="0"/>
            <a:r>
              <a:rPr lang="en-US" dirty="0"/>
              <a:t>Literature Survey</a:t>
            </a:r>
          </a:p>
          <a:p>
            <a:pPr lvl="0"/>
            <a:r>
              <a:rPr lang="en-IN" dirty="0"/>
              <a:t>Software Used</a:t>
            </a:r>
            <a:endParaRPr lang="en-US" dirty="0"/>
          </a:p>
          <a:p>
            <a:pPr lvl="0"/>
            <a:r>
              <a:rPr lang="en-US" dirty="0"/>
              <a:t>Block Diagram</a:t>
            </a:r>
          </a:p>
          <a:p>
            <a:pPr lvl="0"/>
            <a:r>
              <a:rPr lang="en-US" dirty="0"/>
              <a:t>Implementation</a:t>
            </a:r>
          </a:p>
          <a:p>
            <a:pPr lvl="0"/>
            <a:r>
              <a:rPr lang="en-US" dirty="0"/>
              <a:t>Database Schema</a:t>
            </a:r>
          </a:p>
          <a:p>
            <a:pPr lvl="0"/>
            <a:r>
              <a:rPr lang="en-US" dirty="0"/>
              <a:t>Snapshots</a:t>
            </a:r>
          </a:p>
          <a:p>
            <a:pPr lvl="0"/>
            <a:r>
              <a:rPr lang="en-US" dirty="0"/>
              <a:t>Conclusion</a:t>
            </a:r>
          </a:p>
          <a:p>
            <a:pPr lvl="0"/>
            <a:r>
              <a:rPr lang="en-US" dirty="0"/>
              <a:t>References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Reference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6" indent="0">
              <a:buNone/>
            </a:pPr>
            <a:endParaRPr lang="en-US" sz="1600" dirty="0"/>
          </a:p>
          <a:p>
            <a:r>
              <a:rPr lang="en-US" sz="2000" dirty="0">
                <a:hlinkClick r:id="rId2"/>
              </a:rPr>
              <a:t>https://cancer.net/navigating-cancer-care/managing-your-care/mobile-applications</a:t>
            </a:r>
            <a:endParaRPr lang="en-US" sz="2000" dirty="0"/>
          </a:p>
          <a:p>
            <a:endParaRPr lang="en-US" sz="2000" dirty="0"/>
          </a:p>
          <a:p>
            <a:r>
              <a:rPr lang="en-US" sz="2000" u="sng" dirty="0">
                <a:hlinkClick r:id="rId3"/>
              </a:rPr>
              <a:t>https://www.postgresql.org/docs/8.0/tutorial.html</a:t>
            </a:r>
            <a:endParaRPr lang="en-US" sz="2000" u="sng" dirty="0"/>
          </a:p>
          <a:p>
            <a:endParaRPr lang="en-US" sz="2000" u="sng" dirty="0"/>
          </a:p>
          <a:p>
            <a:r>
              <a:rPr lang="en-US" sz="2000" dirty="0">
                <a:hlinkClick r:id="rId4"/>
              </a:rPr>
              <a:t>https://developer.android.com/reference/androidx/classes</a:t>
            </a:r>
            <a:endParaRPr lang="en-US" sz="2000" dirty="0"/>
          </a:p>
          <a:p>
            <a:pPr>
              <a:buNone/>
            </a:pPr>
            <a:br>
              <a:rPr lang="en-US" sz="2400" dirty="0"/>
            </a:b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33400" y="174200"/>
            <a:ext cx="73152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OVERVIEW:</a:t>
            </a:r>
          </a:p>
          <a:p>
            <a:endParaRPr lang="en-US" sz="1200" b="1" dirty="0"/>
          </a:p>
          <a:p>
            <a:r>
              <a:rPr lang="en-US" sz="2000" b="1" u="sng" dirty="0">
                <a:solidFill>
                  <a:srgbClr val="C00000"/>
                </a:solidFill>
              </a:rPr>
              <a:t>What is Android?</a:t>
            </a:r>
          </a:p>
          <a:p>
            <a:endParaRPr lang="en-US" sz="1600" b="1" dirty="0"/>
          </a:p>
          <a:p>
            <a:r>
              <a:rPr lang="en-US" sz="1600" dirty="0"/>
              <a:t>Android is an open source and Linux-based Operating System for mobile devices such as smartphones and tablet computers. </a:t>
            </a:r>
          </a:p>
          <a:p>
            <a:endParaRPr lang="en-US" sz="1600" dirty="0"/>
          </a:p>
          <a:p>
            <a:endParaRPr lang="en-US" sz="1600" b="1" dirty="0"/>
          </a:p>
          <a:p>
            <a:r>
              <a:rPr lang="en-US" sz="1600" b="1" dirty="0"/>
              <a:t>The first beta version of the Android Software Development Kit (SDK) was</a:t>
            </a:r>
          </a:p>
          <a:p>
            <a:r>
              <a:rPr lang="en-US" sz="1600" b="1" dirty="0"/>
              <a:t>released by Google in 2007 where as the first commercial version, </a:t>
            </a:r>
          </a:p>
          <a:p>
            <a:endParaRPr lang="en-US" sz="1600" b="1" dirty="0"/>
          </a:p>
          <a:p>
            <a:endParaRPr lang="en-US" sz="1600" b="1" dirty="0"/>
          </a:p>
          <a:p>
            <a:r>
              <a:rPr lang="en-US" sz="2000" b="1" u="sng" dirty="0">
                <a:solidFill>
                  <a:srgbClr val="C00000"/>
                </a:solidFill>
              </a:rPr>
              <a:t>Fun Fact about Android:</a:t>
            </a:r>
          </a:p>
          <a:p>
            <a:endParaRPr lang="en-US" sz="1600" b="1" dirty="0"/>
          </a:p>
          <a:p>
            <a:r>
              <a:rPr lang="en-US" sz="1600" dirty="0"/>
              <a:t>Google OS are always named after sweet, like Cupcake, </a:t>
            </a:r>
            <a:r>
              <a:rPr lang="en-US" sz="1600" dirty="0" err="1"/>
              <a:t>KitKat</a:t>
            </a:r>
            <a:r>
              <a:rPr lang="en-US" sz="1600" dirty="0"/>
              <a:t>, Donut,</a:t>
            </a:r>
          </a:p>
          <a:p>
            <a:r>
              <a:rPr lang="en-US" sz="1600" dirty="0"/>
              <a:t>Nougat, Lollipop, etc. A Google spokesperson once said, “Android</a:t>
            </a:r>
          </a:p>
          <a:p>
            <a:r>
              <a:rPr lang="en-US" sz="1600" dirty="0"/>
              <a:t>powers over the 1 billion smartphones and tablets. Since these</a:t>
            </a:r>
          </a:p>
          <a:p>
            <a:r>
              <a:rPr lang="en-US" sz="1600" dirty="0"/>
              <a:t>devices make our lives so sweet, each android version is named after</a:t>
            </a:r>
          </a:p>
          <a:p>
            <a:r>
              <a:rPr lang="en-US" sz="1600" dirty="0"/>
              <a:t>a dessert”.</a:t>
            </a:r>
          </a:p>
        </p:txBody>
      </p:sp>
    </p:spTree>
    <p:extLst>
      <p:ext uri="{BB962C8B-B14F-4D97-AF65-F5344CB8AC3E}">
        <p14:creationId xmlns:p14="http://schemas.microsoft.com/office/powerpoint/2010/main" val="286787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81000" y="954477"/>
            <a:ext cx="7162800" cy="4601260"/>
          </a:xfrm>
          <a:prstGeom prst="rect">
            <a:avLst/>
          </a:prstGeom>
        </p:spPr>
        <p:txBody>
          <a:bodyPr wrap="square" spcCol="914400">
            <a:spAutoFit/>
          </a:bodyPr>
          <a:lstStyle/>
          <a:p>
            <a:endParaRPr lang="en-US" sz="1600" b="1" u="sng" dirty="0"/>
          </a:p>
          <a:p>
            <a:endParaRPr lang="en-US" sz="1600" b="1" u="sng" dirty="0"/>
          </a:p>
          <a:p>
            <a:r>
              <a:rPr lang="en-US" sz="1600" b="1" u="sng" dirty="0"/>
              <a:t>Android Software Development Kit(SDK):</a:t>
            </a:r>
          </a:p>
          <a:p>
            <a:endParaRPr lang="en-US" sz="1100" dirty="0"/>
          </a:p>
          <a:p>
            <a:pPr algn="just"/>
            <a:r>
              <a:rPr lang="en-US" sz="1400" dirty="0"/>
              <a:t>Android SDK stands for Android Software Development Kit which is developed by Google for Android Platform. With the help of SDK, we can  create Android Apps easily.</a:t>
            </a:r>
          </a:p>
          <a:p>
            <a:pPr algn="just"/>
            <a:endParaRPr lang="en-US" sz="1400" dirty="0"/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 Android SDK is compatible with all operating systems such as Windows, Linux, </a:t>
            </a:r>
            <a:r>
              <a:rPr lang="en-US" sz="1400" dirty="0" err="1"/>
              <a:t>macOS</a:t>
            </a:r>
            <a:r>
              <a:rPr lang="en-US" sz="1400" dirty="0"/>
              <a:t>, etc.</a:t>
            </a:r>
          </a:p>
          <a:p>
            <a:endParaRPr lang="en-US" sz="1100" dirty="0"/>
          </a:p>
          <a:p>
            <a:r>
              <a:rPr lang="en-US" sz="1600" b="1" u="sng" dirty="0"/>
              <a:t>JAVA Development Kit(JDK):</a:t>
            </a:r>
          </a:p>
          <a:p>
            <a:endParaRPr lang="en-US" sz="1100" dirty="0"/>
          </a:p>
          <a:p>
            <a:r>
              <a:rPr lang="en-US" sz="1400" dirty="0"/>
              <a:t>When you write a program in Java for Android and click a button, your code is transformed into another form understood by Android. </a:t>
            </a:r>
          </a:p>
          <a:p>
            <a:endParaRPr lang="en-US" sz="1400" dirty="0"/>
          </a:p>
          <a:p>
            <a:r>
              <a:rPr lang="en-US" sz="1400" dirty="0"/>
              <a:t>Technology Used:</a:t>
            </a:r>
          </a:p>
          <a:p>
            <a:endParaRPr lang="en-US" sz="1400" dirty="0"/>
          </a:p>
          <a:p>
            <a:r>
              <a:rPr lang="en-US" sz="1400" dirty="0"/>
              <a:t>Front End: XML</a:t>
            </a:r>
          </a:p>
          <a:p>
            <a:endParaRPr lang="en-US" sz="1400" dirty="0"/>
          </a:p>
          <a:p>
            <a:r>
              <a:rPr lang="en-US" sz="1400" dirty="0"/>
              <a:t>Backend: JAVA</a:t>
            </a:r>
          </a:p>
        </p:txBody>
      </p:sp>
      <p:sp>
        <p:nvSpPr>
          <p:cNvPr id="4" name="Rectangle 3"/>
          <p:cNvSpPr/>
          <p:nvPr/>
        </p:nvSpPr>
        <p:spPr>
          <a:xfrm>
            <a:off x="383136" y="0"/>
            <a:ext cx="4572000" cy="10618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latin typeface="Algerian" panose="04020705040A02060702" pitchFamily="82" charset="0"/>
              </a:rPr>
              <a:t>Technology Used: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Front End: </a:t>
            </a:r>
            <a:r>
              <a:rPr lang="en-US" dirty="0">
                <a:solidFill>
                  <a:srgbClr val="C00000"/>
                </a:solidFill>
              </a:rPr>
              <a:t>XML</a:t>
            </a:r>
          </a:p>
        </p:txBody>
      </p:sp>
    </p:spTree>
    <p:extLst>
      <p:ext uri="{BB962C8B-B14F-4D97-AF65-F5344CB8AC3E}">
        <p14:creationId xmlns:p14="http://schemas.microsoft.com/office/powerpoint/2010/main" val="3985818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lgerian" pitchFamily="82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239000" cy="3810000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The objective of this project is to develop a multi platform where patient can keep a track of the side effects occurring due to various cancer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They can view remedy for these side effects</a:t>
            </a:r>
          </a:p>
          <a:p>
            <a:pPr algn="just">
              <a:buNone/>
            </a:pPr>
            <a:endParaRPr lang="en-US" sz="28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They can also respond by filling feedback form which doctor can 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lgerian" pitchFamily="82" charset="0"/>
              </a:rPr>
              <a:t>Implementation:</a:t>
            </a:r>
            <a:endParaRPr lang="en-US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876800"/>
          </a:xfrm>
        </p:spPr>
        <p:txBody>
          <a:bodyPr>
            <a:normAutofit/>
          </a:bodyPr>
          <a:lstStyle/>
          <a:p>
            <a:r>
              <a:rPr lang="en-IN" dirty="0"/>
              <a:t>Modules:</a:t>
            </a:r>
          </a:p>
          <a:p>
            <a:pPr lvl="1"/>
            <a:r>
              <a:rPr lang="en-IN" dirty="0"/>
              <a:t> </a:t>
            </a:r>
            <a:r>
              <a:rPr lang="en-IN" sz="2400" u="sng" dirty="0"/>
              <a:t>Admin Module:</a:t>
            </a:r>
          </a:p>
          <a:p>
            <a:pPr marL="457200" lvl="1" indent="0">
              <a:buNone/>
            </a:pPr>
            <a:r>
              <a:rPr lang="en-IN" dirty="0"/>
              <a:t>		</a:t>
            </a:r>
            <a:r>
              <a:rPr lang="en-IN" sz="2000" dirty="0"/>
              <a:t>Create and manage hospital staffs and Doctors</a:t>
            </a:r>
          </a:p>
          <a:p>
            <a:pPr marL="457200" lvl="1" indent="0">
              <a:buNone/>
            </a:pPr>
            <a:r>
              <a:rPr lang="en-IN" sz="2000" dirty="0"/>
              <a:t>		Manage Static data </a:t>
            </a:r>
          </a:p>
          <a:p>
            <a:pPr lvl="1"/>
            <a:r>
              <a:rPr lang="en-IN" dirty="0"/>
              <a:t> </a:t>
            </a:r>
            <a:r>
              <a:rPr lang="en-IN" u="sng" dirty="0"/>
              <a:t>Staff Module:</a:t>
            </a:r>
          </a:p>
          <a:p>
            <a:pPr marL="1371600" lvl="3" indent="0">
              <a:buNone/>
            </a:pPr>
            <a:r>
              <a:rPr lang="en-IN" dirty="0"/>
              <a:t> 	Create and Manage Patients data</a:t>
            </a:r>
          </a:p>
          <a:p>
            <a:pPr lvl="1"/>
            <a:r>
              <a:rPr lang="en-IN" dirty="0"/>
              <a:t> </a:t>
            </a:r>
            <a:r>
              <a:rPr lang="en-IN" sz="2400" u="sng" dirty="0"/>
              <a:t>Doctor Module:</a:t>
            </a:r>
          </a:p>
          <a:p>
            <a:pPr marL="457200" lvl="1" indent="0">
              <a:buNone/>
            </a:pPr>
            <a:r>
              <a:rPr lang="en-IN" dirty="0"/>
              <a:t>		</a:t>
            </a:r>
            <a:r>
              <a:rPr lang="en-IN" sz="2000" dirty="0"/>
              <a:t>Monitor Patients activity</a:t>
            </a:r>
          </a:p>
          <a:p>
            <a:pPr lvl="1"/>
            <a:r>
              <a:rPr lang="en-IN" dirty="0"/>
              <a:t> </a:t>
            </a:r>
            <a:r>
              <a:rPr lang="en-IN" sz="2400" u="sng" dirty="0"/>
              <a:t>Patient Module:</a:t>
            </a:r>
          </a:p>
          <a:p>
            <a:pPr marL="1828800" lvl="4" indent="0">
              <a:buNone/>
            </a:pPr>
            <a:r>
              <a:rPr lang="en-IN" dirty="0"/>
              <a:t>Check for Side effect remedies</a:t>
            </a:r>
          </a:p>
          <a:p>
            <a:pPr marL="1828800" lvl="4" indent="0">
              <a:buNone/>
            </a:pPr>
            <a:r>
              <a:rPr lang="en-IN" dirty="0"/>
              <a:t>Review Side effect Remedies</a:t>
            </a:r>
          </a:p>
          <a:p>
            <a:pPr marL="1828800" lvl="4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Block Diagram:</a:t>
            </a:r>
          </a:p>
        </p:txBody>
      </p:sp>
      <p:pic>
        <p:nvPicPr>
          <p:cNvPr id="5" name="Content Placeholder 4" descr="Screenshot (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014" y="1600200"/>
            <a:ext cx="6395971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lgerian" pitchFamily="82" charset="0"/>
              </a:rPr>
              <a:t>Data flow Chart:</a:t>
            </a:r>
          </a:p>
        </p:txBody>
      </p:sp>
      <p:pic>
        <p:nvPicPr>
          <p:cNvPr id="5" name="Content Placeholder 4" descr="Screenshot (1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0" y="1219200"/>
            <a:ext cx="2971800" cy="5181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EC630-8885-42DD-9D3B-BDBF9F2CE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551"/>
            <a:ext cx="7467600" cy="1143000"/>
          </a:xfrm>
        </p:spPr>
        <p:txBody>
          <a:bodyPr/>
          <a:lstStyle/>
          <a:p>
            <a:r>
              <a:rPr lang="en-US" dirty="0">
                <a:latin typeface="Algerian" pitchFamily="82" charset="0"/>
              </a:rPr>
              <a:t>DATA FLOW DIAGRAM :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3E17F-0F37-4AA3-8AD3-358D5B569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2B1DF-6A95-4420-9B17-6327AC7511E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63EDF1-B7F9-4091-A3C9-21A1069EA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676400"/>
            <a:ext cx="4136363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56646"/>
      </p:ext>
    </p:extLst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836</TotalTime>
  <Words>563</Words>
  <Application>Microsoft Office PowerPoint</Application>
  <PresentationFormat>On-screen Show (4:3)</PresentationFormat>
  <Paragraphs>133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Algerian</vt:lpstr>
      <vt:lpstr>Arial</vt:lpstr>
      <vt:lpstr>Calibri</vt:lpstr>
      <vt:lpstr>Franklin Gothic Book</vt:lpstr>
      <vt:lpstr>Wingdings 2</vt:lpstr>
      <vt:lpstr>Technic</vt:lpstr>
      <vt:lpstr> Development Of A Android   Application To Help  Cancer Patients</vt:lpstr>
      <vt:lpstr>Content</vt:lpstr>
      <vt:lpstr>PowerPoint Presentation</vt:lpstr>
      <vt:lpstr>PowerPoint Presentation</vt:lpstr>
      <vt:lpstr>OBJECTIVE</vt:lpstr>
      <vt:lpstr>Implementation:</vt:lpstr>
      <vt:lpstr>Block Diagram:</vt:lpstr>
      <vt:lpstr>Data flow Chart:</vt:lpstr>
      <vt:lpstr>DATA FLOW DIAGRAM :</vt:lpstr>
      <vt:lpstr>E-R DIAGRAM :</vt:lpstr>
      <vt:lpstr>Database Schema: Android</vt:lpstr>
      <vt:lpstr>Snapshots  : 1. Android App :</vt:lpstr>
      <vt:lpstr>Contd.  :</vt:lpstr>
      <vt:lpstr>Contd.  :</vt:lpstr>
      <vt:lpstr>Contd.  :</vt:lpstr>
      <vt:lpstr>Contd.  :</vt:lpstr>
      <vt:lpstr>Contd.  :</vt:lpstr>
      <vt:lpstr>CONCLUSION :</vt:lpstr>
      <vt:lpstr>Future Scope</vt:lpstr>
      <vt:lpstr>Reference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Android and Web application to help Cancer Patients</dc:title>
  <dc:creator>abc</dc:creator>
  <cp:lastModifiedBy>Akshat Maurya</cp:lastModifiedBy>
  <cp:revision>141</cp:revision>
  <dcterms:created xsi:type="dcterms:W3CDTF">2019-09-27T13:30:46Z</dcterms:created>
  <dcterms:modified xsi:type="dcterms:W3CDTF">2024-06-06T03:44:22Z</dcterms:modified>
</cp:coreProperties>
</file>

<file path=docProps/thumbnail.jpeg>
</file>